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8" r:id="rId3"/>
    <p:sldId id="257" r:id="rId4"/>
    <p:sldId id="261" r:id="rId5"/>
    <p:sldId id="264" r:id="rId6"/>
    <p:sldId id="265" r:id="rId7"/>
    <p:sldId id="260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6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82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7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2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96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34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9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5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2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68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2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96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5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6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45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1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991CE-AB2B-46C9-8432-4F539109862C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BD7CE1-4BC3-47C1-AFDE-D19684A6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8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Smart </a:t>
            </a:r>
            <a:r>
              <a:rPr lang="tr-TR" b="1" dirty="0" err="1" smtClean="0"/>
              <a:t>Waste</a:t>
            </a:r>
            <a:r>
              <a:rPr lang="tr-TR" b="1" dirty="0" smtClean="0"/>
              <a:t> Management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Smarter</a:t>
            </a:r>
            <a:r>
              <a:rPr lang="tr-TR" b="1" dirty="0" smtClean="0"/>
              <a:t> Cluster Schools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2" y="1480145"/>
            <a:ext cx="1660845" cy="22975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8790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431880" y="4086503"/>
            <a:ext cx="9609668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Thanks</a:t>
            </a:r>
            <a:r>
              <a:rPr lang="tr-TR" sz="4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tr-TR" sz="4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for</a:t>
            </a:r>
            <a:r>
              <a:rPr lang="tr-TR" sz="4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tr-TR" sz="4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listening</a:t>
            </a:r>
            <a:r>
              <a:rPr lang="tr-TR" sz="4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.</a:t>
            </a:r>
            <a:r>
              <a:rPr lang="tr-TR" sz="44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/>
            </a:r>
            <a:br>
              <a:rPr lang="tr-TR" sz="4400" dirty="0" smtClean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tr-TR" sz="44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/>
            </a:r>
            <a:br>
              <a:rPr lang="tr-TR" sz="4400" dirty="0" smtClean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tr-TR" sz="44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/>
            </a:r>
            <a:br>
              <a:rPr lang="tr-TR" sz="4400" dirty="0" smtClean="0">
                <a:solidFill>
                  <a:srgbClr val="00B050"/>
                </a:solidFill>
                <a:latin typeface="Algerian" panose="04020705040A02060702" pitchFamily="82" charset="0"/>
              </a:rPr>
            </a:br>
            <a:endParaRPr lang="tr-TR" sz="53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6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biodegradable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Biodegradable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waste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is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can be </a:t>
            </a:r>
            <a:r>
              <a:rPr lang="tr-TR" dirty="0" err="1"/>
              <a:t>broken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carbon</a:t>
            </a:r>
            <a:r>
              <a:rPr lang="tr-TR" dirty="0"/>
              <a:t> </a:t>
            </a:r>
            <a:r>
              <a:rPr lang="tr-TR" dirty="0" err="1"/>
              <a:t>dioxide</a:t>
            </a:r>
            <a:r>
              <a:rPr lang="tr-TR" dirty="0"/>
              <a:t>, </a:t>
            </a:r>
            <a:r>
              <a:rPr lang="tr-TR" dirty="0" err="1"/>
              <a:t>methane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simple</a:t>
            </a:r>
            <a:r>
              <a:rPr lang="tr-TR" dirty="0"/>
              <a:t>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molecules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42" y="3537283"/>
            <a:ext cx="4490113" cy="252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38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organic</a:t>
            </a:r>
            <a:r>
              <a:rPr lang="tr-TR" dirty="0" smtClean="0"/>
              <a:t> </a:t>
            </a:r>
            <a:r>
              <a:rPr lang="tr-TR" dirty="0" err="1" smtClean="0"/>
              <a:t>waste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Organic waste </a:t>
            </a:r>
            <a:r>
              <a:rPr lang="en-US" dirty="0"/>
              <a:t>is any material that is biodegradable and comes from either a plant or an animal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59" y="3743710"/>
            <a:ext cx="2621506" cy="2132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28" y="3878076"/>
            <a:ext cx="3257869" cy="1863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33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waste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tr-TR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Leftover</a:t>
            </a:r>
            <a:r>
              <a:rPr lang="tr-T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tr-T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buNone/>
            </a:pPr>
            <a:r>
              <a:rPr lang="tr-T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</a:t>
            </a:r>
            <a:r>
              <a:rPr lang="tr-TR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leaves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99" y="3353216"/>
            <a:ext cx="3563201" cy="2406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53" y="3353216"/>
            <a:ext cx="2762982" cy="2406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000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waste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buNone/>
            </a:pPr>
            <a:r>
              <a:rPr lang="tr-TR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</a:t>
            </a:r>
            <a:r>
              <a:rPr lang="tr-T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flowers</a:t>
            </a:r>
            <a:endParaRPr lang="tr-T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buNone/>
            </a:pPr>
            <a:r>
              <a:rPr lang="tr-T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</a:t>
            </a:r>
            <a:r>
              <a:rPr lang="tr-TR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endParaRPr lang="tr-T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80" y="3113624"/>
            <a:ext cx="3593233" cy="2618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6" y="3113623"/>
            <a:ext cx="3850640" cy="2618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100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waste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buNone/>
            </a:pPr>
            <a:r>
              <a:rPr lang="tr-TR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</a:t>
            </a:r>
            <a:r>
              <a:rPr lang="tr-T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grounds</a:t>
            </a:r>
            <a:endParaRPr lang="tr-T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</a:t>
            </a:r>
            <a:r>
              <a:rPr lang="tr-TR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cores</a:t>
            </a:r>
            <a:endParaRPr lang="tr-T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65" y="3545343"/>
            <a:ext cx="3831069" cy="1971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45" y="3192210"/>
            <a:ext cx="2792902" cy="2678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160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9101" y="660229"/>
            <a:ext cx="3987873" cy="1371600"/>
          </a:xfrm>
        </p:spPr>
        <p:txBody>
          <a:bodyPr>
            <a:no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000" dirty="0" err="1" smtClean="0"/>
              <a:t>Your</a:t>
            </a:r>
            <a:r>
              <a:rPr lang="tr-TR" sz="2000" dirty="0" smtClean="0"/>
              <a:t> </a:t>
            </a:r>
            <a:r>
              <a:rPr lang="tr-TR" sz="2000" dirty="0" err="1" smtClean="0"/>
              <a:t>trash</a:t>
            </a:r>
            <a:r>
              <a:rPr lang="tr-TR" sz="2000" dirty="0" smtClean="0"/>
              <a:t>, </a:t>
            </a:r>
            <a:r>
              <a:rPr lang="tr-TR" sz="2000" dirty="0" err="1" smtClean="0"/>
              <a:t>Nature’s</a:t>
            </a:r>
            <a:r>
              <a:rPr lang="tr-TR" sz="2000" dirty="0" smtClean="0"/>
              <a:t> </a:t>
            </a:r>
            <a:r>
              <a:rPr lang="tr-TR" sz="2000" dirty="0" err="1" smtClean="0"/>
              <a:t>Treasure</a:t>
            </a:r>
            <a:r>
              <a:rPr lang="tr-TR" sz="2000" dirty="0" smtClean="0"/>
              <a:t> !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74771" y="550531"/>
            <a:ext cx="5469466" cy="4893735"/>
          </a:xfrm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r>
              <a:rPr lang="en-US" b="1" dirty="0">
                <a:solidFill>
                  <a:srgbClr val="1B9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waste</a:t>
            </a:r>
            <a:r>
              <a:rPr lang="en-US" dirty="0"/>
              <a:t>, also known as "biological waste", is any organic waste that can be </a:t>
            </a:r>
            <a:r>
              <a:rPr lang="en-US" dirty="0" smtClean="0"/>
              <a:t>composted</a:t>
            </a:r>
            <a:r>
              <a:rPr lang="tr-TR" dirty="0" smtClean="0"/>
              <a:t> </a:t>
            </a:r>
            <a:r>
              <a:rPr lang="en-US" dirty="0" smtClean="0"/>
              <a:t>such </a:t>
            </a:r>
            <a:r>
              <a:rPr lang="en-US" dirty="0"/>
              <a:t>as grass </a:t>
            </a:r>
            <a:r>
              <a:rPr lang="en-US" dirty="0" smtClean="0"/>
              <a:t>or </a:t>
            </a:r>
            <a:r>
              <a:rPr lang="en-US" dirty="0"/>
              <a:t>leaves, and </a:t>
            </a:r>
            <a:r>
              <a:rPr lang="en-US" dirty="0" smtClean="0"/>
              <a:t>kitchen </a:t>
            </a:r>
            <a:r>
              <a:rPr lang="en-US" dirty="0"/>
              <a:t>wastes. </a:t>
            </a:r>
            <a:r>
              <a:rPr lang="tr-TR" dirty="0" smtClean="0"/>
              <a:t>G</a:t>
            </a:r>
            <a:r>
              <a:rPr lang="en-US" dirty="0" err="1" smtClean="0"/>
              <a:t>reen</a:t>
            </a:r>
            <a:r>
              <a:rPr lang="en-US" dirty="0" smtClean="0"/>
              <a:t> </a:t>
            </a:r>
            <a:r>
              <a:rPr lang="en-US" dirty="0"/>
              <a:t>wastes contain </a:t>
            </a:r>
            <a:r>
              <a:rPr lang="en-US" b="1" dirty="0">
                <a:solidFill>
                  <a:srgbClr val="1B9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b="1" dirty="0" smtClean="0">
                <a:solidFill>
                  <a:srgbClr val="1B9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Green </a:t>
            </a:r>
            <a:r>
              <a:rPr lang="en-US" dirty="0"/>
              <a:t>waste does not include things such as dried leaves, pine straw, or hay. Such materials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in carbon </a:t>
            </a:r>
            <a:r>
              <a:rPr lang="en-US" dirty="0"/>
              <a:t>and </a:t>
            </a:r>
            <a:r>
              <a:rPr lang="en-US" dirty="0" smtClean="0"/>
              <a:t>considered "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wastes</a:t>
            </a:r>
            <a:r>
              <a:rPr lang="en-US" dirty="0" smtClean="0"/>
              <a:t>"</a:t>
            </a:r>
            <a:endParaRPr lang="tr-TR" dirty="0" smtClean="0"/>
          </a:p>
          <a:p>
            <a:r>
              <a:rPr lang="tr-TR" dirty="0" err="1" smtClean="0"/>
              <a:t>Actually</a:t>
            </a:r>
            <a:r>
              <a:rPr lang="tr-TR" dirty="0" smtClean="0"/>
              <a:t> </a:t>
            </a:r>
            <a:r>
              <a:rPr lang="tr-TR" dirty="0" err="1" smtClean="0"/>
              <a:t>composting</a:t>
            </a:r>
            <a:r>
              <a:rPr lang="tr-TR" dirty="0" smtClean="0"/>
              <a:t> at </a:t>
            </a:r>
            <a:r>
              <a:rPr lang="tr-TR" dirty="0" err="1" smtClean="0"/>
              <a:t>home</a:t>
            </a:r>
            <a:r>
              <a:rPr lang="tr-TR" dirty="0" smtClean="0"/>
              <a:t> is </a:t>
            </a:r>
            <a:r>
              <a:rPr lang="tr-TR" dirty="0" err="1" smtClean="0"/>
              <a:t>much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easier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but </a:t>
            </a:r>
            <a:r>
              <a:rPr lang="tr-TR" dirty="0" err="1" smtClean="0"/>
              <a:t>because</a:t>
            </a:r>
            <a:r>
              <a:rPr lang="tr-TR" dirty="0" smtClean="0"/>
              <a:t> of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reasons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bad</a:t>
            </a:r>
            <a:r>
              <a:rPr lang="tr-TR" dirty="0" smtClean="0"/>
              <a:t> </a:t>
            </a:r>
            <a:r>
              <a:rPr lang="tr-TR" dirty="0" err="1" smtClean="0"/>
              <a:t>smell</a:t>
            </a:r>
            <a:r>
              <a:rPr lang="tr-TR" dirty="0" smtClean="0"/>
              <a:t>,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unwilling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it. </a:t>
            </a:r>
          </a:p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Scientists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thousand</a:t>
            </a:r>
            <a:r>
              <a:rPr lang="tr-TR" dirty="0" smtClean="0"/>
              <a:t> of </a:t>
            </a:r>
            <a:r>
              <a:rPr lang="tr-TR" dirty="0" err="1" smtClean="0"/>
              <a:t>years</a:t>
            </a:r>
            <a:r>
              <a:rPr lang="tr-TR" dirty="0" smtClean="0"/>
              <a:t> ,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worms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incredible</a:t>
            </a:r>
            <a:r>
              <a:rPr lang="tr-TR" dirty="0" smtClean="0"/>
              <a:t> </a:t>
            </a:r>
            <a:r>
              <a:rPr lang="tr-TR" dirty="0" err="1" smtClean="0"/>
              <a:t>solution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managing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quiet</a:t>
            </a:r>
            <a:r>
              <a:rPr lang="tr-TR" dirty="0" smtClean="0"/>
              <a:t>.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naturally</a:t>
            </a:r>
            <a:r>
              <a:rPr lang="tr-TR" dirty="0" smtClean="0"/>
              <a:t>.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723332" y="2997399"/>
            <a:ext cx="4831308" cy="328057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r>
              <a:rPr lang="en-US" sz="2400" dirty="0"/>
              <a:t> is a mixture of ingredients used as plant fertilizer and improve soil physical, chemical and biological </a:t>
            </a:r>
            <a:r>
              <a:rPr lang="en-US" sz="2400" dirty="0" smtClean="0"/>
              <a:t>properties</a:t>
            </a:r>
            <a:endParaRPr lang="tr-TR" sz="2400" dirty="0" smtClean="0"/>
          </a:p>
          <a:p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understand</a:t>
            </a:r>
            <a:r>
              <a:rPr lang="tr-TR" sz="2400" dirty="0" smtClean="0"/>
              <a:t> </a:t>
            </a:r>
            <a:r>
              <a:rPr lang="tr-TR" sz="2400" dirty="0" err="1" smtClean="0"/>
              <a:t>what</a:t>
            </a:r>
            <a:r>
              <a:rPr lang="tr-TR" sz="2400" dirty="0" smtClean="0"/>
              <a:t> </a:t>
            </a:r>
            <a:r>
              <a:rPr lang="tr-TR" sz="2400" dirty="0" err="1" smtClean="0"/>
              <a:t>composting</a:t>
            </a:r>
            <a:r>
              <a:rPr lang="tr-TR" sz="2400" dirty="0" smtClean="0"/>
              <a:t> is, </a:t>
            </a:r>
            <a:r>
              <a:rPr lang="tr-TR" sz="2400" dirty="0" err="1" smtClean="0"/>
              <a:t>you</a:t>
            </a:r>
            <a:r>
              <a:rPr lang="tr-TR" sz="2400" dirty="0" smtClean="0"/>
              <a:t> </a:t>
            </a:r>
            <a:r>
              <a:rPr lang="tr-TR" sz="2400" dirty="0" err="1" smtClean="0"/>
              <a:t>should</a:t>
            </a:r>
            <a:r>
              <a:rPr lang="tr-TR" sz="2400" dirty="0" smtClean="0"/>
              <a:t> </a:t>
            </a:r>
            <a:r>
              <a:rPr lang="tr-TR" sz="2400" dirty="0" err="1" smtClean="0"/>
              <a:t>keep</a:t>
            </a:r>
            <a:r>
              <a:rPr lang="tr-TR" sz="2400" dirty="0" smtClean="0"/>
              <a:t> </a:t>
            </a:r>
            <a:r>
              <a:rPr lang="tr-TR" sz="2400" dirty="0" err="1" smtClean="0"/>
              <a:t>those</a:t>
            </a:r>
            <a:r>
              <a:rPr lang="tr-TR" sz="2400" dirty="0" smtClean="0"/>
              <a:t> in </a:t>
            </a:r>
            <a:r>
              <a:rPr lang="tr-TR" sz="2400" dirty="0" err="1" smtClean="0"/>
              <a:t>mind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chemeClr val="tx1"/>
                </a:solidFill>
              </a:rPr>
              <a:t>Green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waste</a:t>
            </a:r>
            <a:endParaRPr lang="tr-TR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Brown </a:t>
            </a:r>
            <a:r>
              <a:rPr lang="tr-TR" sz="2400" b="1" dirty="0" err="1" smtClean="0">
                <a:solidFill>
                  <a:schemeClr val="tx1"/>
                </a:solidFill>
              </a:rPr>
              <a:t>waste</a:t>
            </a:r>
            <a:endParaRPr lang="tr-TR" sz="2400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61" y="5176117"/>
            <a:ext cx="3210373" cy="2419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691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20403" y="1204756"/>
            <a:ext cx="9601196" cy="1303867"/>
          </a:xfrm>
        </p:spPr>
        <p:txBody>
          <a:bodyPr/>
          <a:lstStyle/>
          <a:p>
            <a:r>
              <a:rPr lang="tr-TR" dirty="0" err="1" smtClean="0"/>
              <a:t>Composting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result of these determinations, the State of California organized campaigns to encourage the production of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vermicompost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worm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humus /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worm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manure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at home by distributing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compost box </a:t>
            </a:r>
            <a:r>
              <a:rPr lang="en-US" dirty="0"/>
              <a:t>to each house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Worm </a:t>
            </a:r>
            <a:r>
              <a:rPr lang="en-US" dirty="0"/>
              <a:t>known in the world for this project.</a:t>
            </a:r>
          </a:p>
          <a:p>
            <a:r>
              <a:rPr lang="en-US" dirty="0"/>
              <a:t>Today, all over the world, especially in America, Canada and European countries, Domestic Organic Wastes are evaluated with the help of Compost Boxes and </a:t>
            </a:r>
            <a:r>
              <a:rPr lang="en-US" dirty="0" smtClean="0"/>
              <a:t>worms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72" y="749508"/>
            <a:ext cx="1487245" cy="1525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94" y="5059983"/>
            <a:ext cx="2679001" cy="1728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229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compost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organic</a:t>
            </a:r>
            <a:r>
              <a:rPr lang="tr-TR" dirty="0" smtClean="0"/>
              <a:t> </a:t>
            </a:r>
            <a:r>
              <a:rPr lang="tr-TR" dirty="0" err="1" smtClean="0"/>
              <a:t>waste</a:t>
            </a:r>
            <a:r>
              <a:rPr lang="tr-TR" dirty="0" smtClean="0"/>
              <a:t> as </a:t>
            </a:r>
            <a:r>
              <a:rPr lang="tr-TR" dirty="0" err="1" smtClean="0"/>
              <a:t>fertilizer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Increases the yield of vegetables by 35-40</a:t>
            </a:r>
            <a:r>
              <a:rPr lang="en-US" dirty="0" smtClean="0"/>
              <a:t>%.</a:t>
            </a:r>
            <a:endParaRPr lang="tr-TR" dirty="0" smtClean="0"/>
          </a:p>
          <a:p>
            <a:r>
              <a:rPr lang="en-US" dirty="0"/>
              <a:t>Strengthens the plant root and </a:t>
            </a:r>
            <a:r>
              <a:rPr lang="en-US" dirty="0" smtClean="0"/>
              <a:t>stem</a:t>
            </a:r>
            <a:r>
              <a:rPr lang="tr-TR" dirty="0" smtClean="0"/>
              <a:t>.</a:t>
            </a:r>
          </a:p>
          <a:p>
            <a:r>
              <a:rPr lang="tr-TR" dirty="0" err="1"/>
              <a:t>Increases</a:t>
            </a:r>
            <a:r>
              <a:rPr lang="tr-TR" dirty="0"/>
              <a:t> </a:t>
            </a:r>
            <a:r>
              <a:rPr lang="tr-TR" dirty="0" err="1"/>
              <a:t>flavor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taste</a:t>
            </a:r>
            <a:r>
              <a:rPr lang="tr-TR" dirty="0" smtClean="0"/>
              <a:t>.</a:t>
            </a:r>
          </a:p>
          <a:p>
            <a:r>
              <a:rPr lang="tr-TR" dirty="0" smtClean="0"/>
              <a:t>P</a:t>
            </a:r>
            <a:r>
              <a:rPr lang="en-US" dirty="0" err="1" smtClean="0"/>
              <a:t>lants</a:t>
            </a:r>
            <a:r>
              <a:rPr lang="en-US" dirty="0" smtClean="0"/>
              <a:t> </a:t>
            </a:r>
            <a:r>
              <a:rPr lang="en-US" dirty="0"/>
              <a:t>have high vitamin </a:t>
            </a:r>
            <a:r>
              <a:rPr lang="en-US" dirty="0" smtClean="0"/>
              <a:t>value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32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308</TotalTime>
  <Words>340</Words>
  <Application>Microsoft Office PowerPoint</Application>
  <PresentationFormat>Geniş ekran</PresentationFormat>
  <Paragraphs>35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Algerian</vt:lpstr>
      <vt:lpstr>Arial</vt:lpstr>
      <vt:lpstr>Garamond</vt:lpstr>
      <vt:lpstr>Monotype Corsiva</vt:lpstr>
      <vt:lpstr>Wingdings</vt:lpstr>
      <vt:lpstr>Organik</vt:lpstr>
      <vt:lpstr>Organic Waste</vt:lpstr>
      <vt:lpstr>What is biodegradable ?</vt:lpstr>
      <vt:lpstr>What is organic waste ?</vt:lpstr>
      <vt:lpstr>Examples of organic waste include:</vt:lpstr>
      <vt:lpstr>Examples of organic waste include:</vt:lpstr>
      <vt:lpstr>Examples of organic waste include:</vt:lpstr>
      <vt:lpstr>What is compost ? Your trash, Nature’s Treasure !</vt:lpstr>
      <vt:lpstr>Composting all over the world</vt:lpstr>
      <vt:lpstr>Why should we compost or use organic waste as fertilizer ?</vt:lpstr>
      <vt:lpstr>Thanks for listening.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Waste</dc:title>
  <dc:creator>ahmet demirhan</dc:creator>
  <cp:lastModifiedBy>ahmet demirhan</cp:lastModifiedBy>
  <cp:revision>20</cp:revision>
  <dcterms:created xsi:type="dcterms:W3CDTF">2022-09-19T16:17:59Z</dcterms:created>
  <dcterms:modified xsi:type="dcterms:W3CDTF">2022-10-12T06:36:19Z</dcterms:modified>
</cp:coreProperties>
</file>